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C260C-A992-47DE-AECB-16705E3B173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A84E0-7E57-4384-A13B-FAB246264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7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8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1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6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55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1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5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7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63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5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B4B66-DE58-421C-9303-3D4000191012}" type="datetimeFigureOut">
              <a:rPr lang="en-US" smtClean="0"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2688-C4D5-4841-AB81-89F54DF97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1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_____________ Clase 701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31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enero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39b</a:t>
            </a:r>
          </a:p>
          <a:p>
            <a:r>
              <a:rPr lang="en-US" dirty="0" smtClean="0"/>
              <a:t>PROYECTO: CAPITULO 4</a:t>
            </a:r>
          </a:p>
          <a:p>
            <a:pPr lvl="1"/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LA PIRAMIDE DE ALIMENTOS</a:t>
            </a:r>
          </a:p>
          <a:p>
            <a:r>
              <a:rPr lang="en-US" dirty="0" smtClean="0"/>
              <a:t>  Leer las </a:t>
            </a:r>
            <a:r>
              <a:rPr lang="en-US" dirty="0" err="1" smtClean="0"/>
              <a:t>instrucciones</a:t>
            </a:r>
            <a:r>
              <a:rPr lang="en-US" dirty="0" smtClean="0"/>
              <a:t> para el </a:t>
            </a:r>
            <a:r>
              <a:rPr lang="en-US" dirty="0" err="1" smtClean="0"/>
              <a:t>proyecto</a:t>
            </a:r>
            <a:endParaRPr lang="en-US" dirty="0" smtClean="0"/>
          </a:p>
          <a:p>
            <a:r>
              <a:rPr lang="en-US" dirty="0" smtClean="0"/>
              <a:t>NO LATE WORK WILL BE ACCEPTED, NO EXCUSES!!! IF IT IS NOT GIVEN IN DURING CLASS, IT WILL NOT BE ACCEPTED. </a:t>
            </a:r>
          </a:p>
          <a:p>
            <a:r>
              <a:rPr lang="en-US" dirty="0" smtClean="0"/>
              <a:t>Use the draft handout to plan out your project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522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Piramide</a:t>
            </a:r>
            <a:r>
              <a:rPr lang="en-US" sz="2800" dirty="0" smtClean="0"/>
              <a:t> de </a:t>
            </a:r>
            <a:r>
              <a:rPr lang="en-US" sz="2800" dirty="0" err="1" smtClean="0"/>
              <a:t>alimentos</a:t>
            </a:r>
            <a:r>
              <a:rPr lang="en-US" sz="2800" dirty="0" smtClean="0"/>
              <a:t>- Food Pyramid</a:t>
            </a:r>
          </a:p>
          <a:p>
            <a:r>
              <a:rPr lang="en-US" sz="2800" dirty="0" err="1" smtClean="0"/>
              <a:t>Porciones</a:t>
            </a:r>
            <a:r>
              <a:rPr lang="en-US" sz="2800" dirty="0" smtClean="0"/>
              <a:t>- servings/ portions</a:t>
            </a:r>
          </a:p>
          <a:p>
            <a:r>
              <a:rPr lang="en-US" sz="2800" dirty="0" err="1" smtClean="0"/>
              <a:t>Saludable</a:t>
            </a:r>
            <a:r>
              <a:rPr lang="en-US" sz="2800" dirty="0" smtClean="0"/>
              <a:t>- healthy</a:t>
            </a:r>
          </a:p>
          <a:p>
            <a:r>
              <a:rPr lang="en-US" sz="2800" dirty="0" err="1" smtClean="0"/>
              <a:t>diariamente</a:t>
            </a:r>
            <a:r>
              <a:rPr lang="en-US" sz="2800" dirty="0" smtClean="0"/>
              <a:t>- daily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 err="1" smtClean="0"/>
              <a:t>diario</a:t>
            </a:r>
            <a:r>
              <a:rPr lang="en-US" sz="2800" dirty="0" smtClean="0"/>
              <a:t>- a day</a:t>
            </a:r>
          </a:p>
          <a:p>
            <a:r>
              <a:rPr lang="en-US" sz="2800" dirty="0" err="1" smtClean="0"/>
              <a:t>todos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dias</a:t>
            </a:r>
            <a:r>
              <a:rPr lang="en-US" sz="2800" dirty="0" smtClean="0"/>
              <a:t>- every day</a:t>
            </a:r>
          </a:p>
          <a:p>
            <a:r>
              <a:rPr lang="en-US" sz="2800" dirty="0" err="1" smtClean="0"/>
              <a:t>semanal</a:t>
            </a:r>
            <a:r>
              <a:rPr lang="en-US" sz="2800" dirty="0" smtClean="0"/>
              <a:t>- weekly</a:t>
            </a:r>
          </a:p>
          <a:p>
            <a:r>
              <a:rPr lang="en-US" sz="2800" dirty="0" smtClean="0"/>
              <a:t>_____ </a:t>
            </a:r>
            <a:r>
              <a:rPr lang="en-US" sz="2800" dirty="0" err="1" smtClean="0"/>
              <a:t>veces</a:t>
            </a:r>
            <a:r>
              <a:rPr lang="en-US" sz="2800" dirty="0" smtClean="0"/>
              <a:t> a la </a:t>
            </a:r>
            <a:r>
              <a:rPr lang="en-US" sz="2800" dirty="0" err="1" smtClean="0"/>
              <a:t>semana</a:t>
            </a:r>
            <a:r>
              <a:rPr lang="en-US" sz="2800" dirty="0" smtClean="0"/>
              <a:t>- _____ times a week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e </a:t>
            </a:r>
            <a:r>
              <a:rPr lang="en-US" sz="2800" dirty="0" err="1" smtClean="0"/>
              <a:t>vez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- once in a while</a:t>
            </a:r>
          </a:p>
          <a:p>
            <a:r>
              <a:rPr lang="en-US" sz="2800" dirty="0" err="1" smtClean="0"/>
              <a:t>Necesario</a:t>
            </a:r>
            <a:r>
              <a:rPr lang="en-US" sz="2800" dirty="0" smtClean="0"/>
              <a:t>- necessary</a:t>
            </a:r>
          </a:p>
          <a:p>
            <a:r>
              <a:rPr lang="en-US" sz="2800" dirty="0" smtClean="0"/>
              <a:t>Verb:</a:t>
            </a:r>
          </a:p>
          <a:p>
            <a:pPr lvl="1"/>
            <a:r>
              <a:rPr lang="en-US" dirty="0" err="1" smtClean="0"/>
              <a:t>Deb</a:t>
            </a:r>
            <a:r>
              <a:rPr lang="en-US" u="sng" dirty="0" err="1" smtClean="0"/>
              <a:t>er</a:t>
            </a:r>
            <a:r>
              <a:rPr lang="en-US" dirty="0" smtClean="0"/>
              <a:t> </a:t>
            </a:r>
            <a:r>
              <a:rPr lang="en-US" i="1" dirty="0" smtClean="0"/>
              <a:t>(to have to)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07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Tarea39b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/>
          <a:lstStyle/>
          <a:p>
            <a:r>
              <a:rPr lang="en-US" dirty="0" smtClean="0"/>
              <a:t>Work on your </a:t>
            </a:r>
            <a:r>
              <a:rPr lang="en-US" smtClean="0"/>
              <a:t>project</a:t>
            </a:r>
            <a:r>
              <a:rPr lang="en-US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3448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_____________ Clase 701 La fecha es el 31 de enero del 2017</vt:lpstr>
      <vt:lpstr>Vocabulario </vt:lpstr>
      <vt:lpstr>Tarea39b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Clase 701 La fecha es el 12 de enero del 2016</dc:title>
  <dc:creator>Helen Zumaeta</dc:creator>
  <cp:lastModifiedBy>Helen Zumaeta</cp:lastModifiedBy>
  <cp:revision>8</cp:revision>
  <dcterms:created xsi:type="dcterms:W3CDTF">2016-01-12T18:18:10Z</dcterms:created>
  <dcterms:modified xsi:type="dcterms:W3CDTF">2017-01-30T21:30:47Z</dcterms:modified>
</cp:coreProperties>
</file>